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C350-6C9F-4975-B65F-F2A08CF0B63E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C20A2-04D6-41F6-8606-CE2DB40BE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9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3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40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707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14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D02A-B6C8-49F8-AA57-E6D99290A7EE}" type="datetime1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9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8067-FBBC-4ED9-9840-DB1E03E990F2}" type="datetime1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7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EEED-E669-4996-A3EC-2E6B043E3357}" type="datetime1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5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A067-E8B3-41DD-BA80-A138C9308074}" type="datetime1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1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9DE5-B313-4ADF-8FB3-C95CE614C4A2}" type="datetime1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0EF9-CA8D-4A76-A607-A951BC8B5D11}" type="datetime1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8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A1DA-6345-4F4C-A44C-7805C943743C}" type="datetime1">
              <a:rPr lang="ru-RU" smtClean="0"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8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9D7C-FA3B-4DCF-A3A1-BE6D5FD1253D}" type="datetime1">
              <a:rPr lang="ru-RU" smtClean="0"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9575-15E6-4F81-82FC-14043254F417}" type="datetime1">
              <a:rPr lang="ru-RU" smtClean="0"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8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E44B-A2AF-4C78-A26F-1DA1BDE864D0}" type="datetime1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9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9929-051A-4ED3-9BE4-0D1FA68C5702}" type="datetime1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8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8C42-D383-4585-9C50-A7592E771702}" type="datetime1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365" y="51344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45" y="4155993"/>
            <a:ext cx="11703638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Дружногорского городского 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и на 2023 года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Picture 2" descr="http://drujnayagorka.ru/images/gerb_d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755" y="1589175"/>
            <a:ext cx="2719218" cy="271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2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Дружногорского городского поселения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85601"/>
              </p:ext>
            </p:extLst>
          </p:nvPr>
        </p:nvGraphicFramePr>
        <p:xfrm>
          <a:off x="532263" y="1269241"/>
          <a:ext cx="11172057" cy="4951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880"/>
                <a:gridCol w="2197290"/>
                <a:gridCol w="2150887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доходов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и на 2023 года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год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2023 год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 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1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Дружногорского городского поселения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33380"/>
              </p:ext>
            </p:extLst>
          </p:nvPr>
        </p:nvGraphicFramePr>
        <p:xfrm>
          <a:off x="532263" y="1269241"/>
          <a:ext cx="11172057" cy="4707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880"/>
                <a:gridCol w="2197290"/>
                <a:gridCol w="2150887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доходов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и на 2023 года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год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2023 год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организаций, обладающих земельным участком, расположенным в границах городских поселений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2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Дружногорского городского поселения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313707"/>
              </p:ext>
            </p:extLst>
          </p:nvPr>
        </p:nvGraphicFramePr>
        <p:xfrm>
          <a:off x="532263" y="1269241"/>
          <a:ext cx="11172057" cy="483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880"/>
                <a:gridCol w="2197290"/>
                <a:gridCol w="2150887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доходов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и на 2023 года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год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2023 год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лиц, обладающих земельным участком, расположенным в границах городских поселений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18 994,00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поселений,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находящегося в оперативном управлении органов управления городских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2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Дружногорского городского поселения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27939"/>
              </p:ext>
            </p:extLst>
          </p:nvPr>
        </p:nvGraphicFramePr>
        <p:xfrm>
          <a:off x="532263" y="1269241"/>
          <a:ext cx="11172057" cy="497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880"/>
                <a:gridCol w="2197290"/>
                <a:gridCol w="2150887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доходов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и на 2023 года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год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2023 год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городских поселений (за исключением земельных участков)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/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оказания платных услуг (работ) получателями средств бюджетов городских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бюджетов городских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62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Дружногорского городского поселения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82164"/>
              </p:ext>
            </p:extLst>
          </p:nvPr>
        </p:nvGraphicFramePr>
        <p:xfrm>
          <a:off x="532263" y="1269241"/>
          <a:ext cx="11172057" cy="497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880"/>
                <a:gridCol w="2197290"/>
                <a:gridCol w="2150887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доходов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и на 2023 года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год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2023 год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47 077,18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15 408,10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47 077,18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15 408,10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городских поселений на выравнивание бюджетной обеспеченности из бюджетов муниципальных районов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14 907,60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15 408,10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бюджетной системы  Российской Федерации (межбюджетные субсидии)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31 880,26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поселений на 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30470,36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поселений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субсидии бюджетам городских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3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Дружногорского городского поселения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52257"/>
              </p:ext>
            </p:extLst>
          </p:nvPr>
        </p:nvGraphicFramePr>
        <p:xfrm>
          <a:off x="532263" y="1269241"/>
          <a:ext cx="11172057" cy="337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880"/>
                <a:gridCol w="2197290"/>
                <a:gridCol w="2150887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доходов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и на 2023 года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2022 год (тыс. руб.)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бюджета на 2023 год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городских поселений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 городских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82 546,18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51 768,10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8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987</Words>
  <Application>Microsoft Office PowerPoint</Application>
  <PresentationFormat>Широкоэкранный</PresentationFormat>
  <Paragraphs>168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Прогнозируемые поступления доходов в бюджет Дружногорского городского поселения</vt:lpstr>
      <vt:lpstr>Прогнозируемые поступления доходов в бюджет Дружногорского городского поселения</vt:lpstr>
      <vt:lpstr>Прогнозируемые поступления доходов в бюджет Дружногорского городского поселения</vt:lpstr>
      <vt:lpstr>Прогнозируемые поступления доходов в бюджет Дружногорского городского поселения</vt:lpstr>
      <vt:lpstr>Прогнозируемые поступления доходов в бюджет Дружногорского городского поселения</vt:lpstr>
      <vt:lpstr>Прогнозируемые поступления доходов в бюджет Дружногорского городского поселения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 Уважаемые жители Дружногорского городского поселения! Представленная информация предназначена для широкого круга пользователей и затрагивает интересы каждого жителя.</dc:title>
  <dc:creator>Xeka3</dc:creator>
  <cp:lastModifiedBy>Xeka3</cp:lastModifiedBy>
  <cp:revision>11</cp:revision>
  <dcterms:created xsi:type="dcterms:W3CDTF">2021-02-27T13:53:16Z</dcterms:created>
  <dcterms:modified xsi:type="dcterms:W3CDTF">2021-02-28T13:34:38Z</dcterms:modified>
</cp:coreProperties>
</file>