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8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67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95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3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7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8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68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7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18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49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578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62D2-B751-4616-86E1-821A7894D6E0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86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365" y="51344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45" y="4460793"/>
            <a:ext cx="11703638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Дружногорского городского поселения на  2022-2023 гг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drujnayagorka.ru/images/gerb_d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9755" y="1589175"/>
            <a:ext cx="2719218" cy="271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923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0"/>
            <a:ext cx="9215438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Дружногорского городского поселения на  2022-2023 гг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1066846"/>
              </p:ext>
            </p:extLst>
          </p:nvPr>
        </p:nvGraphicFramePr>
        <p:xfrm>
          <a:off x="800100" y="1269241"/>
          <a:ext cx="10904220" cy="522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3160"/>
                <a:gridCol w="2460530"/>
                <a:gridCol w="2460530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15 488,52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16 227,00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представительных органов местного самоуправления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местных администраций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15 068,52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15 807,00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2 355,90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46657" y="0"/>
            <a:ext cx="757663" cy="79157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16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0"/>
            <a:ext cx="9215438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Дружногорского городского поселения на  2022-2023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2172553"/>
              </p:ext>
            </p:extLst>
          </p:nvPr>
        </p:nvGraphicFramePr>
        <p:xfrm>
          <a:off x="800100" y="1269241"/>
          <a:ext cx="10904220" cy="484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3160"/>
                <a:gridCol w="2460530"/>
                <a:gridCol w="2460530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50 106,36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17 818,62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1 696,30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1 757,62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34 624,06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ЖКХ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8 231,00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9 737,40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10 105,42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46657" y="0"/>
            <a:ext cx="757663" cy="79157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55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0"/>
            <a:ext cx="9215438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Дружногорского городского поселения на  2022-2023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252188"/>
              </p:ext>
            </p:extLst>
          </p:nvPr>
        </p:nvGraphicFramePr>
        <p:xfrm>
          <a:off x="800100" y="1269241"/>
          <a:ext cx="1090422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3160"/>
                <a:gridCol w="2460530"/>
                <a:gridCol w="2460530"/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9 737,40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10 105,42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5 063,40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5 226,37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5 063,40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5 226,37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84 727,38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52 682,66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46657" y="0"/>
            <a:ext cx="757663" cy="79157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116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301</Words>
  <Application>Microsoft Office PowerPoint</Application>
  <PresentationFormat>Произвольный</PresentationFormat>
  <Paragraphs>110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Расходы бюджета Дружногорского городского поселения на  2022-2023 гг.</vt:lpstr>
      <vt:lpstr>Расходы бюджета Дружногорского городского поселения на  2022-2023 гг.</vt:lpstr>
      <vt:lpstr>Расходы бюджета Дружногорского городского поселения на  2022-2023 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 Уважаемые жители Дружногорского городского поселения! Представленная информация предназначена для широкого круга пользователей и затрагивает интересы каждого жителя.</dc:title>
  <dc:creator>Xeka3</dc:creator>
  <cp:lastModifiedBy>123</cp:lastModifiedBy>
  <cp:revision>9</cp:revision>
  <dcterms:created xsi:type="dcterms:W3CDTF">2021-02-27T13:53:16Z</dcterms:created>
  <dcterms:modified xsi:type="dcterms:W3CDTF">2021-02-28T14:45:46Z</dcterms:modified>
</cp:coreProperties>
</file>